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7" r:id="rId2"/>
  </p:sldIdLst>
  <p:sldSz cx="6858000" cy="12192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6" d="100"/>
          <a:sy n="66" d="100"/>
        </p:scale>
        <p:origin x="1506" y="96"/>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1456813" y="4470403"/>
            <a:ext cx="4950338" cy="4022722"/>
          </a:xfrm>
        </p:spPr>
        <p:txBody>
          <a:bodyPr anchor="b">
            <a:normAutofit/>
          </a:bodyPr>
          <a:lstStyle>
            <a:lvl1pPr>
              <a:defRPr sz="4050"/>
            </a:lvl1pPr>
          </a:lstStyle>
          <a:p>
            <a:r>
              <a:rPr lang="fi-FI" smtClean="0"/>
              <a:t>Muokkaa perustyyl. napsautt.</a:t>
            </a:r>
            <a:endParaRPr lang="en-US" dirty="0"/>
          </a:p>
        </p:txBody>
      </p:sp>
      <p:sp>
        <p:nvSpPr>
          <p:cNvPr id="3" name="Subtitle 2"/>
          <p:cNvSpPr>
            <a:spLocks noGrp="1"/>
          </p:cNvSpPr>
          <p:nvPr>
            <p:ph type="subTitle" idx="1"/>
          </p:nvPr>
        </p:nvSpPr>
        <p:spPr>
          <a:xfrm>
            <a:off x="1456813" y="8493121"/>
            <a:ext cx="4950338" cy="2002281"/>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8D546DE1-13AB-4430-8C5A-8F2E13950918}" type="datetimeFigureOut">
              <a:rPr lang="fi-FI" smtClean="0"/>
              <a:t>14.12.2018</a:t>
            </a:fld>
            <a:endParaRPr lang="fi-FI"/>
          </a:p>
        </p:txBody>
      </p:sp>
      <p:sp>
        <p:nvSpPr>
          <p:cNvPr id="5" name="Footer Placeholder 4"/>
          <p:cNvSpPr>
            <a:spLocks noGrp="1"/>
          </p:cNvSpPr>
          <p:nvPr>
            <p:ph type="ftr" sz="quarter" idx="11"/>
          </p:nvPr>
        </p:nvSpPr>
        <p:spPr/>
        <p:txBody>
          <a:bodyPr/>
          <a:lstStyle/>
          <a:p>
            <a:endParaRPr lang="fi-FI"/>
          </a:p>
        </p:txBody>
      </p:sp>
      <p:sp>
        <p:nvSpPr>
          <p:cNvPr id="9" name="Freeform 8"/>
          <p:cNvSpPr/>
          <p:nvPr/>
        </p:nvSpPr>
        <p:spPr bwMode="auto">
          <a:xfrm>
            <a:off x="-23789" y="7682060"/>
            <a:ext cx="1046605" cy="1389833"/>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317500" y="8052518"/>
            <a:ext cx="438734" cy="649111"/>
          </a:xfrm>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2641313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456812" y="1083734"/>
            <a:ext cx="4943989" cy="5541404"/>
          </a:xfrm>
        </p:spPr>
        <p:txBody>
          <a:bodyPr anchor="ctr">
            <a:normAutofit/>
          </a:bodyPr>
          <a:lstStyle>
            <a:lvl1pPr algn="l">
              <a:defRPr sz="3600" b="0" cap="none"/>
            </a:lvl1pPr>
          </a:lstStyle>
          <a:p>
            <a:r>
              <a:rPr lang="fi-FI" smtClean="0"/>
              <a:t>Muokkaa perustyyl. napsautt.</a:t>
            </a:r>
            <a:endParaRPr lang="en-US" dirty="0"/>
          </a:p>
        </p:txBody>
      </p:sp>
      <p:sp>
        <p:nvSpPr>
          <p:cNvPr id="3" name="Text Placeholder 2"/>
          <p:cNvSpPr>
            <a:spLocks noGrp="1"/>
          </p:cNvSpPr>
          <p:nvPr>
            <p:ph type="body" idx="1"/>
          </p:nvPr>
        </p:nvSpPr>
        <p:spPr>
          <a:xfrm>
            <a:off x="1456812" y="7740526"/>
            <a:ext cx="4943989" cy="2765980"/>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8D546DE1-13AB-4430-8C5A-8F2E13950918}" type="datetimeFigureOut">
              <a:rPr lang="fi-FI" smtClean="0"/>
              <a:t>14.12.2018</a:t>
            </a:fld>
            <a:endParaRPr lang="fi-FI"/>
          </a:p>
        </p:txBody>
      </p:sp>
      <p:sp>
        <p:nvSpPr>
          <p:cNvPr id="5" name="Footer Placeholder 4"/>
          <p:cNvSpPr>
            <a:spLocks noGrp="1"/>
          </p:cNvSpPr>
          <p:nvPr>
            <p:ph type="ftr" sz="quarter" idx="11"/>
          </p:nvPr>
        </p:nvSpPr>
        <p:spPr/>
        <p:txBody>
          <a:bodyPr/>
          <a:lstStyle/>
          <a:p>
            <a:endParaRPr lang="fi-FI"/>
          </a:p>
        </p:txBody>
      </p:sp>
      <p:sp>
        <p:nvSpPr>
          <p:cNvPr id="10" name="Freeform 11"/>
          <p:cNvSpPr/>
          <p:nvPr/>
        </p:nvSpPr>
        <p:spPr bwMode="auto">
          <a:xfrm flipV="1">
            <a:off x="44" y="5629382"/>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5767361"/>
            <a:ext cx="438734" cy="649111"/>
          </a:xfrm>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1363187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641093" y="1083734"/>
            <a:ext cx="4582190" cy="5147733"/>
          </a:xfrm>
        </p:spPr>
        <p:txBody>
          <a:bodyPr anchor="ctr">
            <a:normAutofit/>
          </a:bodyPr>
          <a:lstStyle>
            <a:lvl1pPr algn="l">
              <a:defRPr sz="3600" b="0" cap="none"/>
            </a:lvl1pPr>
          </a:lstStyle>
          <a:p>
            <a:r>
              <a:rPr lang="fi-FI" smtClean="0"/>
              <a:t>Muokkaa perustyyl. napsautt.</a:t>
            </a:r>
            <a:endParaRPr lang="en-US" dirty="0"/>
          </a:p>
        </p:txBody>
      </p:sp>
      <p:sp>
        <p:nvSpPr>
          <p:cNvPr id="13" name="Text Placeholder 9"/>
          <p:cNvSpPr>
            <a:spLocks noGrp="1"/>
          </p:cNvSpPr>
          <p:nvPr>
            <p:ph type="body" sz="quarter" idx="13"/>
          </p:nvPr>
        </p:nvSpPr>
        <p:spPr>
          <a:xfrm>
            <a:off x="1811979" y="6231467"/>
            <a:ext cx="4240416" cy="677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i-FI" smtClean="0"/>
              <a:t>Muokkaa tekstin perustyylejä napsauttamalla</a:t>
            </a:r>
          </a:p>
        </p:txBody>
      </p:sp>
      <p:sp>
        <p:nvSpPr>
          <p:cNvPr id="3" name="Text Placeholder 2"/>
          <p:cNvSpPr>
            <a:spLocks noGrp="1"/>
          </p:cNvSpPr>
          <p:nvPr>
            <p:ph type="body" idx="1"/>
          </p:nvPr>
        </p:nvSpPr>
        <p:spPr>
          <a:xfrm>
            <a:off x="1456812" y="7740526"/>
            <a:ext cx="4943989" cy="2765980"/>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8D546DE1-13AB-4430-8C5A-8F2E13950918}" type="datetimeFigureOut">
              <a:rPr lang="fi-FI" smtClean="0"/>
              <a:t>14.12.2018</a:t>
            </a:fld>
            <a:endParaRPr lang="fi-FI"/>
          </a:p>
        </p:txBody>
      </p:sp>
      <p:sp>
        <p:nvSpPr>
          <p:cNvPr id="5" name="Footer Placeholder 4"/>
          <p:cNvSpPr>
            <a:spLocks noGrp="1"/>
          </p:cNvSpPr>
          <p:nvPr>
            <p:ph type="ftr" sz="quarter" idx="11"/>
          </p:nvPr>
        </p:nvSpPr>
        <p:spPr/>
        <p:txBody>
          <a:bodyPr/>
          <a:lstStyle/>
          <a:p>
            <a:endParaRPr lang="fi-FI"/>
          </a:p>
        </p:txBody>
      </p:sp>
      <p:sp>
        <p:nvSpPr>
          <p:cNvPr id="19" name="Freeform 11"/>
          <p:cNvSpPr/>
          <p:nvPr/>
        </p:nvSpPr>
        <p:spPr bwMode="auto">
          <a:xfrm flipV="1">
            <a:off x="44" y="5629382"/>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5767361"/>
            <a:ext cx="438734" cy="649111"/>
          </a:xfrm>
        </p:spPr>
        <p:txBody>
          <a:bodyPr/>
          <a:lstStyle/>
          <a:p>
            <a:fld id="{E9C46091-7717-44A0-85F0-3510E40229F3}" type="slidenum">
              <a:rPr lang="fi-FI" smtClean="0"/>
              <a:t>‹#›</a:t>
            </a:fld>
            <a:endParaRPr lang="fi-FI"/>
          </a:p>
        </p:txBody>
      </p:sp>
      <p:sp>
        <p:nvSpPr>
          <p:cNvPr id="14" name="TextBox 13"/>
          <p:cNvSpPr txBox="1"/>
          <p:nvPr/>
        </p:nvSpPr>
        <p:spPr>
          <a:xfrm>
            <a:off x="1356238" y="1152009"/>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6127150" y="5164988"/>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795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1456812" y="4334936"/>
            <a:ext cx="4943989" cy="4844169"/>
          </a:xfrm>
        </p:spPr>
        <p:txBody>
          <a:bodyPr anchor="b">
            <a:normAutofit/>
          </a:bodyPr>
          <a:lstStyle>
            <a:lvl1pPr algn="l">
              <a:defRPr sz="3600" b="0"/>
            </a:lvl1pPr>
          </a:lstStyle>
          <a:p>
            <a:r>
              <a:rPr lang="fi-FI" smtClean="0"/>
              <a:t>Muokkaa perustyyl. napsautt.</a:t>
            </a:r>
            <a:endParaRPr lang="en-US" dirty="0"/>
          </a:p>
        </p:txBody>
      </p:sp>
      <p:sp>
        <p:nvSpPr>
          <p:cNvPr id="4" name="Text Placeholder 3"/>
          <p:cNvSpPr>
            <a:spLocks noGrp="1"/>
          </p:cNvSpPr>
          <p:nvPr>
            <p:ph type="body" sz="half" idx="2"/>
          </p:nvPr>
        </p:nvSpPr>
        <p:spPr>
          <a:xfrm>
            <a:off x="1456812" y="9211733"/>
            <a:ext cx="4943989" cy="129710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 napsauttamalla</a:t>
            </a:r>
          </a:p>
        </p:txBody>
      </p:sp>
      <p:sp>
        <p:nvSpPr>
          <p:cNvPr id="5" name="Date Placeholder 4"/>
          <p:cNvSpPr>
            <a:spLocks noGrp="1"/>
          </p:cNvSpPr>
          <p:nvPr>
            <p:ph type="dt" sz="half" idx="10"/>
          </p:nvPr>
        </p:nvSpPr>
        <p:spPr/>
        <p:txBody>
          <a:bodyPr/>
          <a:lstStyle/>
          <a:p>
            <a:fld id="{8D546DE1-13AB-4430-8C5A-8F2E13950918}" type="datetimeFigureOut">
              <a:rPr lang="fi-FI" smtClean="0"/>
              <a:t>14.12.2018</a:t>
            </a:fld>
            <a:endParaRPr lang="fi-FI"/>
          </a:p>
        </p:txBody>
      </p:sp>
      <p:sp>
        <p:nvSpPr>
          <p:cNvPr id="6" name="Footer Placeholder 5"/>
          <p:cNvSpPr>
            <a:spLocks noGrp="1"/>
          </p:cNvSpPr>
          <p:nvPr>
            <p:ph type="ftr" sz="quarter" idx="11"/>
          </p:nvPr>
        </p:nvSpPr>
        <p:spPr/>
        <p:txBody>
          <a:bodyPr/>
          <a:lstStyle/>
          <a:p>
            <a:endParaRPr lang="fi-FI"/>
          </a:p>
        </p:txBody>
      </p:sp>
      <p:sp>
        <p:nvSpPr>
          <p:cNvPr id="11"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1512708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13" name="Title 1"/>
          <p:cNvSpPr>
            <a:spLocks noGrp="1"/>
          </p:cNvSpPr>
          <p:nvPr>
            <p:ph type="title"/>
          </p:nvPr>
        </p:nvSpPr>
        <p:spPr>
          <a:xfrm>
            <a:off x="1641093" y="1083734"/>
            <a:ext cx="4582190" cy="5147733"/>
          </a:xfrm>
        </p:spPr>
        <p:txBody>
          <a:bodyPr anchor="ctr">
            <a:normAutofit/>
          </a:bodyPr>
          <a:lstStyle>
            <a:lvl1pPr algn="l">
              <a:defRPr sz="3600" b="0" cap="none"/>
            </a:lvl1pPr>
          </a:lstStyle>
          <a:p>
            <a:r>
              <a:rPr lang="fi-FI" smtClean="0"/>
              <a:t>Muokkaa perustyyl. napsautt.</a:t>
            </a:r>
            <a:endParaRPr lang="en-US" dirty="0"/>
          </a:p>
        </p:txBody>
      </p:sp>
      <p:sp>
        <p:nvSpPr>
          <p:cNvPr id="21" name="Text Placeholder 9"/>
          <p:cNvSpPr>
            <a:spLocks noGrp="1"/>
          </p:cNvSpPr>
          <p:nvPr>
            <p:ph type="body" sz="quarter" idx="13"/>
          </p:nvPr>
        </p:nvSpPr>
        <p:spPr>
          <a:xfrm>
            <a:off x="1456811" y="7721600"/>
            <a:ext cx="5016219" cy="14901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i-FI" smtClean="0"/>
              <a:t>Muokkaa tekstin perustyylejä napsauttamalla</a:t>
            </a:r>
          </a:p>
        </p:txBody>
      </p:sp>
      <p:sp>
        <p:nvSpPr>
          <p:cNvPr id="4" name="Text Placeholder 3"/>
          <p:cNvSpPr>
            <a:spLocks noGrp="1"/>
          </p:cNvSpPr>
          <p:nvPr>
            <p:ph type="body" sz="half" idx="2"/>
          </p:nvPr>
        </p:nvSpPr>
        <p:spPr>
          <a:xfrm>
            <a:off x="1456811" y="9211733"/>
            <a:ext cx="5016219" cy="129710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 napsauttamalla</a:t>
            </a:r>
          </a:p>
        </p:txBody>
      </p:sp>
      <p:sp>
        <p:nvSpPr>
          <p:cNvPr id="5" name="Date Placeholder 4"/>
          <p:cNvSpPr>
            <a:spLocks noGrp="1"/>
          </p:cNvSpPr>
          <p:nvPr>
            <p:ph type="dt" sz="half" idx="10"/>
          </p:nvPr>
        </p:nvSpPr>
        <p:spPr/>
        <p:txBody>
          <a:bodyPr/>
          <a:lstStyle/>
          <a:p>
            <a:fld id="{8D546DE1-13AB-4430-8C5A-8F2E13950918}" type="datetimeFigureOut">
              <a:rPr lang="fi-FI" smtClean="0"/>
              <a:t>14.12.2018</a:t>
            </a:fld>
            <a:endParaRPr lang="fi-FI"/>
          </a:p>
        </p:txBody>
      </p:sp>
      <p:sp>
        <p:nvSpPr>
          <p:cNvPr id="6" name="Footer Placeholder 5"/>
          <p:cNvSpPr>
            <a:spLocks noGrp="1"/>
          </p:cNvSpPr>
          <p:nvPr>
            <p:ph type="ftr" sz="quarter" idx="11"/>
          </p:nvPr>
        </p:nvSpPr>
        <p:spPr/>
        <p:txBody>
          <a:bodyPr/>
          <a:lstStyle/>
          <a:p>
            <a:endParaRPr lang="fi-FI"/>
          </a:p>
        </p:txBody>
      </p:sp>
      <p:sp>
        <p:nvSpPr>
          <p:cNvPr id="20"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E9C46091-7717-44A0-85F0-3510E40229F3}" type="slidenum">
              <a:rPr lang="fi-FI" smtClean="0"/>
              <a:t>‹#›</a:t>
            </a:fld>
            <a:endParaRPr lang="fi-FI"/>
          </a:p>
        </p:txBody>
      </p:sp>
      <p:sp>
        <p:nvSpPr>
          <p:cNvPr id="11" name="TextBox 10"/>
          <p:cNvSpPr txBox="1"/>
          <p:nvPr/>
        </p:nvSpPr>
        <p:spPr>
          <a:xfrm>
            <a:off x="1356238" y="1152009"/>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2" name="TextBox 11"/>
          <p:cNvSpPr txBox="1"/>
          <p:nvPr/>
        </p:nvSpPr>
        <p:spPr>
          <a:xfrm>
            <a:off x="6127150" y="5164988"/>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6970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1456812" y="1115390"/>
            <a:ext cx="4943988" cy="5120036"/>
          </a:xfrm>
        </p:spPr>
        <p:txBody>
          <a:bodyPr anchor="ctr">
            <a:normAutofit/>
          </a:bodyPr>
          <a:lstStyle>
            <a:lvl1pPr algn="l">
              <a:defRPr sz="3600" b="0"/>
            </a:lvl1pPr>
          </a:lstStyle>
          <a:p>
            <a:r>
              <a:rPr lang="fi-FI" smtClean="0"/>
              <a:t>Muokkaa perustyyl. napsautt.</a:t>
            </a:r>
            <a:endParaRPr lang="en-US" dirty="0"/>
          </a:p>
        </p:txBody>
      </p:sp>
      <p:sp>
        <p:nvSpPr>
          <p:cNvPr id="21" name="Text Placeholder 9"/>
          <p:cNvSpPr>
            <a:spLocks noGrp="1"/>
          </p:cNvSpPr>
          <p:nvPr>
            <p:ph type="body" sz="quarter" idx="13"/>
          </p:nvPr>
        </p:nvSpPr>
        <p:spPr>
          <a:xfrm>
            <a:off x="1456812" y="7721600"/>
            <a:ext cx="4943989" cy="14901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i-FI" smtClean="0"/>
              <a:t>Muokkaa tekstin perustyylejä napsauttamalla</a:t>
            </a:r>
          </a:p>
        </p:txBody>
      </p:sp>
      <p:sp>
        <p:nvSpPr>
          <p:cNvPr id="4" name="Text Placeholder 3"/>
          <p:cNvSpPr>
            <a:spLocks noGrp="1"/>
          </p:cNvSpPr>
          <p:nvPr>
            <p:ph type="body" sz="half" idx="2"/>
          </p:nvPr>
        </p:nvSpPr>
        <p:spPr>
          <a:xfrm>
            <a:off x="1456812" y="9211733"/>
            <a:ext cx="4943989" cy="129710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 napsauttamalla</a:t>
            </a:r>
          </a:p>
        </p:txBody>
      </p:sp>
      <p:sp>
        <p:nvSpPr>
          <p:cNvPr id="5" name="Date Placeholder 4"/>
          <p:cNvSpPr>
            <a:spLocks noGrp="1"/>
          </p:cNvSpPr>
          <p:nvPr>
            <p:ph type="dt" sz="half" idx="10"/>
          </p:nvPr>
        </p:nvSpPr>
        <p:spPr/>
        <p:txBody>
          <a:bodyPr/>
          <a:lstStyle/>
          <a:p>
            <a:fld id="{8D546DE1-13AB-4430-8C5A-8F2E13950918}" type="datetimeFigureOut">
              <a:rPr lang="fi-FI" smtClean="0"/>
              <a:t>14.12.2018</a:t>
            </a:fld>
            <a:endParaRPr lang="fi-FI"/>
          </a:p>
        </p:txBody>
      </p:sp>
      <p:sp>
        <p:nvSpPr>
          <p:cNvPr id="6" name="Footer Placeholder 5"/>
          <p:cNvSpPr>
            <a:spLocks noGrp="1"/>
          </p:cNvSpPr>
          <p:nvPr>
            <p:ph type="ftr" sz="quarter" idx="11"/>
          </p:nvPr>
        </p:nvSpPr>
        <p:spPr/>
        <p:txBody>
          <a:bodyPr/>
          <a:lstStyle/>
          <a:p>
            <a:endParaRPr lang="fi-FI"/>
          </a:p>
        </p:txBody>
      </p:sp>
      <p:sp>
        <p:nvSpPr>
          <p:cNvPr id="10"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2117083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8D546DE1-13AB-4430-8C5A-8F2E13950918}" type="datetimeFigureOut">
              <a:rPr lang="fi-FI" smtClean="0"/>
              <a:t>14.12.2018</a:t>
            </a:fld>
            <a:endParaRPr lang="fi-FI"/>
          </a:p>
        </p:txBody>
      </p:sp>
      <p:sp>
        <p:nvSpPr>
          <p:cNvPr id="5" name="Footer Placeholder 4"/>
          <p:cNvSpPr>
            <a:spLocks noGrp="1"/>
          </p:cNvSpPr>
          <p:nvPr>
            <p:ph type="ftr" sz="quarter" idx="11"/>
          </p:nvPr>
        </p:nvSpPr>
        <p:spPr/>
        <p:txBody>
          <a:bodyPr/>
          <a:lstStyle/>
          <a:p>
            <a:endParaRPr lang="fi-FI"/>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173882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8901" y="1115390"/>
            <a:ext cx="1242099" cy="9393452"/>
          </a:xfrm>
        </p:spPr>
        <p:txBody>
          <a:bodyPr vert="eaVert" anchor="ctr"/>
          <a:lstStyle/>
          <a:p>
            <a:r>
              <a:rPr lang="fi-FI" smtClean="0"/>
              <a:t>Muokkaa perustyyl. napsautt.</a:t>
            </a:r>
            <a:endParaRPr lang="en-US" dirty="0"/>
          </a:p>
        </p:txBody>
      </p:sp>
      <p:sp>
        <p:nvSpPr>
          <p:cNvPr id="3" name="Vertical Text Placeholder 2"/>
          <p:cNvSpPr>
            <a:spLocks noGrp="1"/>
          </p:cNvSpPr>
          <p:nvPr>
            <p:ph type="body" orient="vert" idx="1"/>
          </p:nvPr>
        </p:nvSpPr>
        <p:spPr>
          <a:xfrm>
            <a:off x="1456812" y="1115390"/>
            <a:ext cx="3537261" cy="9393452"/>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8D546DE1-13AB-4430-8C5A-8F2E13950918}" type="datetimeFigureOut">
              <a:rPr lang="fi-FI" smtClean="0"/>
              <a:t>14.12.2018</a:t>
            </a:fld>
            <a:endParaRPr lang="fi-FI"/>
          </a:p>
        </p:txBody>
      </p:sp>
      <p:sp>
        <p:nvSpPr>
          <p:cNvPr id="5" name="Footer Placeholder 4"/>
          <p:cNvSpPr>
            <a:spLocks noGrp="1"/>
          </p:cNvSpPr>
          <p:nvPr>
            <p:ph type="ftr" sz="quarter" idx="11"/>
          </p:nvPr>
        </p:nvSpPr>
        <p:spPr/>
        <p:txBody>
          <a:bodyPr/>
          <a:lstStyle/>
          <a:p>
            <a:endParaRPr lang="fi-FI"/>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236672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1458901" y="1109529"/>
            <a:ext cx="4941899" cy="2277138"/>
          </a:xfrm>
        </p:spPr>
        <p:txBody>
          <a:bodyPr/>
          <a:lstStyle/>
          <a:p>
            <a:r>
              <a:rPr lang="fi-FI" smtClean="0"/>
              <a:t>Muokkaa perustyyl. napsautt.</a:t>
            </a:r>
            <a:endParaRPr lang="en-US" dirty="0"/>
          </a:p>
        </p:txBody>
      </p:sp>
      <p:sp>
        <p:nvSpPr>
          <p:cNvPr id="3" name="Content Placeholder 2"/>
          <p:cNvSpPr>
            <a:spLocks noGrp="1"/>
          </p:cNvSpPr>
          <p:nvPr>
            <p:ph idx="1"/>
          </p:nvPr>
        </p:nvSpPr>
        <p:spPr>
          <a:xfrm>
            <a:off x="1456812" y="3793067"/>
            <a:ext cx="4943989" cy="671577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8D546DE1-13AB-4430-8C5A-8F2E13950918}" type="datetimeFigureOut">
              <a:rPr lang="fi-FI" smtClean="0"/>
              <a:t>14.12.2018</a:t>
            </a:fld>
            <a:endParaRPr lang="fi-FI"/>
          </a:p>
        </p:txBody>
      </p:sp>
      <p:sp>
        <p:nvSpPr>
          <p:cNvPr id="5" name="Footer Placeholder 4"/>
          <p:cNvSpPr>
            <a:spLocks noGrp="1"/>
          </p:cNvSpPr>
          <p:nvPr>
            <p:ph type="ftr" sz="quarter" idx="11"/>
          </p:nvPr>
        </p:nvSpPr>
        <p:spPr/>
        <p:txBody>
          <a:bodyPr/>
          <a:lstStyle/>
          <a:p>
            <a:endParaRPr lang="fi-FI"/>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3650039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456812" y="3688110"/>
            <a:ext cx="4943989" cy="2611200"/>
          </a:xfrm>
        </p:spPr>
        <p:txBody>
          <a:bodyPr anchor="b"/>
          <a:lstStyle>
            <a:lvl1pPr algn="l">
              <a:defRPr sz="3000" b="0" cap="none"/>
            </a:lvl1pPr>
          </a:lstStyle>
          <a:p>
            <a:r>
              <a:rPr lang="fi-FI" smtClean="0"/>
              <a:t>Muokkaa perustyyl. napsautt.</a:t>
            </a:r>
            <a:endParaRPr lang="en-US" dirty="0"/>
          </a:p>
        </p:txBody>
      </p:sp>
      <p:sp>
        <p:nvSpPr>
          <p:cNvPr id="3" name="Text Placeholder 2"/>
          <p:cNvSpPr>
            <a:spLocks noGrp="1"/>
          </p:cNvSpPr>
          <p:nvPr>
            <p:ph type="body" idx="1"/>
          </p:nvPr>
        </p:nvSpPr>
        <p:spPr>
          <a:xfrm>
            <a:off x="1456812" y="6366933"/>
            <a:ext cx="4943989" cy="15296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8D546DE1-13AB-4430-8C5A-8F2E13950918}" type="datetimeFigureOut">
              <a:rPr lang="fi-FI" smtClean="0"/>
              <a:t>14.12.2018</a:t>
            </a:fld>
            <a:endParaRPr lang="fi-FI"/>
          </a:p>
        </p:txBody>
      </p:sp>
      <p:sp>
        <p:nvSpPr>
          <p:cNvPr id="5" name="Footer Placeholder 4"/>
          <p:cNvSpPr>
            <a:spLocks noGrp="1"/>
          </p:cNvSpPr>
          <p:nvPr>
            <p:ph type="ftr" sz="quarter" idx="11"/>
          </p:nvPr>
        </p:nvSpPr>
        <p:spPr/>
        <p:txBody>
          <a:bodyPr/>
          <a:lstStyle/>
          <a:p>
            <a:endParaRPr lang="fi-FI"/>
          </a:p>
        </p:txBody>
      </p:sp>
      <p:sp>
        <p:nvSpPr>
          <p:cNvPr id="11" name="Freeform 11"/>
          <p:cNvSpPr/>
          <p:nvPr/>
        </p:nvSpPr>
        <p:spPr bwMode="auto">
          <a:xfrm flipV="1">
            <a:off x="44" y="5629382"/>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5767361"/>
            <a:ext cx="438734" cy="649111"/>
          </a:xfrm>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36452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1456813" y="3798589"/>
            <a:ext cx="2398148" cy="6697595"/>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4002981" y="3798589"/>
            <a:ext cx="2397820" cy="6697595"/>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8D546DE1-13AB-4430-8C5A-8F2E13950918}" type="datetimeFigureOut">
              <a:rPr lang="fi-FI" smtClean="0"/>
              <a:t>14.12.2018</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383421" y="1400504"/>
            <a:ext cx="438734" cy="649111"/>
          </a:xfrm>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349739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smtClean="0"/>
              <a:t>Muokkaa perustyyl. napsautt.</a:t>
            </a:r>
            <a:endParaRPr lang="en-US" dirty="0"/>
          </a:p>
        </p:txBody>
      </p:sp>
      <p:sp>
        <p:nvSpPr>
          <p:cNvPr id="3" name="Text Placeholder 2"/>
          <p:cNvSpPr>
            <a:spLocks noGrp="1"/>
          </p:cNvSpPr>
          <p:nvPr>
            <p:ph type="body" idx="1"/>
          </p:nvPr>
        </p:nvSpPr>
        <p:spPr>
          <a:xfrm>
            <a:off x="1699014" y="3958446"/>
            <a:ext cx="2155947" cy="1024466"/>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smtClean="0"/>
              <a:t>Muokkaa tekstin perustyylejä napsauttamalla</a:t>
            </a:r>
          </a:p>
        </p:txBody>
      </p:sp>
      <p:sp>
        <p:nvSpPr>
          <p:cNvPr id="4" name="Content Placeholder 3"/>
          <p:cNvSpPr>
            <a:spLocks noGrp="1"/>
          </p:cNvSpPr>
          <p:nvPr>
            <p:ph sz="half" idx="2"/>
          </p:nvPr>
        </p:nvSpPr>
        <p:spPr>
          <a:xfrm>
            <a:off x="1456811" y="4982913"/>
            <a:ext cx="2398149" cy="5521250"/>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4242116" y="3952707"/>
            <a:ext cx="2154929" cy="1024466"/>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smtClean="0"/>
              <a:t>Muokkaa tekstin perustyylejä napsauttamalla</a:t>
            </a:r>
          </a:p>
        </p:txBody>
      </p:sp>
      <p:sp>
        <p:nvSpPr>
          <p:cNvPr id="6" name="Content Placeholder 5"/>
          <p:cNvSpPr>
            <a:spLocks noGrp="1"/>
          </p:cNvSpPr>
          <p:nvPr>
            <p:ph sz="quarter" idx="4"/>
          </p:nvPr>
        </p:nvSpPr>
        <p:spPr>
          <a:xfrm>
            <a:off x="4000286" y="4977174"/>
            <a:ext cx="2396760" cy="5521250"/>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8D546DE1-13AB-4430-8C5A-8F2E13950918}" type="datetimeFigureOut">
              <a:rPr lang="fi-FI" smtClean="0"/>
              <a:t>14.12.2018</a:t>
            </a:fld>
            <a:endParaRPr lang="fi-FI"/>
          </a:p>
        </p:txBody>
      </p:sp>
      <p:sp>
        <p:nvSpPr>
          <p:cNvPr id="8" name="Footer Placeholder 7"/>
          <p:cNvSpPr>
            <a:spLocks noGrp="1"/>
          </p:cNvSpPr>
          <p:nvPr>
            <p:ph type="ftr" sz="quarter" idx="11"/>
          </p:nvPr>
        </p:nvSpPr>
        <p:spPr/>
        <p:txBody>
          <a:bodyPr/>
          <a:lstStyle/>
          <a:p>
            <a:endParaRPr lang="fi-FI"/>
          </a:p>
        </p:txBody>
      </p:sp>
      <p:sp>
        <p:nvSpPr>
          <p:cNvPr id="11"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383421" y="1400504"/>
            <a:ext cx="438734" cy="649111"/>
          </a:xfrm>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72863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1458900" y="1109529"/>
            <a:ext cx="4941900" cy="2277138"/>
          </a:xfrm>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8D546DE1-13AB-4430-8C5A-8F2E13950918}" type="datetimeFigureOut">
              <a:rPr lang="fi-FI" smtClean="0"/>
              <a:t>14.12.2018</a:t>
            </a:fld>
            <a:endParaRPr lang="fi-FI"/>
          </a:p>
        </p:txBody>
      </p:sp>
      <p:sp>
        <p:nvSpPr>
          <p:cNvPr id="4" name="Footer Placeholder 3"/>
          <p:cNvSpPr>
            <a:spLocks noGrp="1"/>
          </p:cNvSpPr>
          <p:nvPr>
            <p:ph type="ftr" sz="quarter" idx="11"/>
          </p:nvPr>
        </p:nvSpPr>
        <p:spPr/>
        <p:txBody>
          <a:bodyPr/>
          <a:lstStyle/>
          <a:p>
            <a:endParaRPr lang="fi-FI"/>
          </a:p>
        </p:txBody>
      </p:sp>
      <p:sp>
        <p:nvSpPr>
          <p:cNvPr id="8"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282997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46DE1-13AB-4430-8C5A-8F2E13950918}" type="datetimeFigureOut">
              <a:rPr lang="fi-FI" smtClean="0"/>
              <a:t>14.12.2018</a:t>
            </a:fld>
            <a:endParaRPr lang="fi-FI"/>
          </a:p>
        </p:txBody>
      </p:sp>
      <p:sp>
        <p:nvSpPr>
          <p:cNvPr id="3" name="Footer Placeholder 2"/>
          <p:cNvSpPr>
            <a:spLocks noGrp="1"/>
          </p:cNvSpPr>
          <p:nvPr>
            <p:ph type="ftr" sz="quarter" idx="11"/>
          </p:nvPr>
        </p:nvSpPr>
        <p:spPr/>
        <p:txBody>
          <a:bodyPr/>
          <a:lstStyle/>
          <a:p>
            <a:endParaRPr lang="fi-FI"/>
          </a:p>
        </p:txBody>
      </p:sp>
      <p:sp>
        <p:nvSpPr>
          <p:cNvPr id="6"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333743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456811" y="793045"/>
            <a:ext cx="1972188" cy="1735666"/>
          </a:xfrm>
        </p:spPr>
        <p:txBody>
          <a:bodyPr anchor="b"/>
          <a:lstStyle>
            <a:lvl1pPr algn="l">
              <a:defRPr sz="1500" b="0"/>
            </a:lvl1pPr>
          </a:lstStyle>
          <a:p>
            <a:r>
              <a:rPr lang="fi-FI" smtClean="0"/>
              <a:t>Muokkaa perustyyl. napsautt.</a:t>
            </a:r>
            <a:endParaRPr lang="en-US" dirty="0"/>
          </a:p>
        </p:txBody>
      </p:sp>
      <p:sp>
        <p:nvSpPr>
          <p:cNvPr id="3" name="Content Placeholder 2"/>
          <p:cNvSpPr>
            <a:spLocks noGrp="1"/>
          </p:cNvSpPr>
          <p:nvPr>
            <p:ph idx="1"/>
          </p:nvPr>
        </p:nvSpPr>
        <p:spPr>
          <a:xfrm>
            <a:off x="3557620" y="793048"/>
            <a:ext cx="2843180" cy="9626601"/>
          </a:xfrm>
        </p:spPr>
        <p:txBody>
          <a:bodyPr anchor="ct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1456811" y="2841979"/>
            <a:ext cx="1972188" cy="7577664"/>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8D546DE1-13AB-4430-8C5A-8F2E13950918}" type="datetimeFigureOut">
              <a:rPr lang="fi-FI" smtClean="0"/>
              <a:t>14.12.2018</a:t>
            </a:fld>
            <a:endParaRPr lang="fi-FI"/>
          </a:p>
        </p:txBody>
      </p:sp>
      <p:sp>
        <p:nvSpPr>
          <p:cNvPr id="6" name="Footer Placeholder 5"/>
          <p:cNvSpPr>
            <a:spLocks noGrp="1"/>
          </p:cNvSpPr>
          <p:nvPr>
            <p:ph type="ftr" sz="quarter" idx="11"/>
          </p:nvPr>
        </p:nvSpPr>
        <p:spPr/>
        <p:txBody>
          <a:bodyPr/>
          <a:lstStyle/>
          <a:p>
            <a:endParaRPr lang="fi-FI"/>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756366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456812" y="8534400"/>
            <a:ext cx="4943989" cy="1007534"/>
          </a:xfrm>
        </p:spPr>
        <p:txBody>
          <a:bodyPr anchor="b">
            <a:normAutofit/>
          </a:bodyPr>
          <a:lstStyle>
            <a:lvl1pPr algn="l">
              <a:defRPr sz="18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1456812" y="1128827"/>
            <a:ext cx="4943989" cy="685328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1456812" y="9541934"/>
            <a:ext cx="4943989" cy="87771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8D546DE1-13AB-4430-8C5A-8F2E13950918}" type="datetimeFigureOut">
              <a:rPr lang="fi-FI" smtClean="0"/>
              <a:t>14.12.2018</a:t>
            </a:fld>
            <a:endParaRPr lang="fi-FI"/>
          </a:p>
        </p:txBody>
      </p:sp>
      <p:sp>
        <p:nvSpPr>
          <p:cNvPr id="6" name="Footer Placeholder 5"/>
          <p:cNvSpPr>
            <a:spLocks noGrp="1"/>
          </p:cNvSpPr>
          <p:nvPr>
            <p:ph type="ftr" sz="quarter" idx="11"/>
          </p:nvPr>
        </p:nvSpPr>
        <p:spPr/>
        <p:txBody>
          <a:bodyPr/>
          <a:lstStyle/>
          <a:p>
            <a:endParaRPr lang="fi-FI"/>
          </a:p>
        </p:txBody>
      </p:sp>
      <p:sp>
        <p:nvSpPr>
          <p:cNvPr id="10"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E9C46091-7717-44A0-85F0-3510E40229F3}" type="slidenum">
              <a:rPr lang="fi-FI" smtClean="0"/>
              <a:t>‹#›</a:t>
            </a:fld>
            <a:endParaRPr lang="fi-FI"/>
          </a:p>
        </p:txBody>
      </p:sp>
    </p:spTree>
    <p:extLst>
      <p:ext uri="{BB962C8B-B14F-4D97-AF65-F5344CB8AC3E}">
        <p14:creationId xmlns:p14="http://schemas.microsoft.com/office/powerpoint/2010/main" val="165664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406400"/>
            <a:ext cx="1485900" cy="11802005"/>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15316" y="507"/>
            <a:ext cx="1464204" cy="12183054"/>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37160" cy="1219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458900" y="1109529"/>
            <a:ext cx="4941900" cy="2277138"/>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1456812" y="3793067"/>
            <a:ext cx="4943989" cy="6908800"/>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5829300" y="10906826"/>
            <a:ext cx="574785" cy="658082"/>
          </a:xfrm>
          <a:prstGeom prst="rect">
            <a:avLst/>
          </a:prstGeom>
        </p:spPr>
        <p:txBody>
          <a:bodyPr vert="horz" lIns="91440" tIns="45720" rIns="91440" bIns="45720" rtlCol="0" anchor="ctr"/>
          <a:lstStyle>
            <a:lvl1pPr algn="r">
              <a:defRPr sz="675">
                <a:solidFill>
                  <a:schemeClr val="tx1">
                    <a:tint val="75000"/>
                  </a:schemeClr>
                </a:solidFill>
              </a:defRPr>
            </a:lvl1pPr>
          </a:lstStyle>
          <a:p>
            <a:fld id="{8D546DE1-13AB-4430-8C5A-8F2E13950918}" type="datetimeFigureOut">
              <a:rPr lang="fi-FI" smtClean="0"/>
              <a:t>14.12.2018</a:t>
            </a:fld>
            <a:endParaRPr lang="fi-FI"/>
          </a:p>
        </p:txBody>
      </p:sp>
      <p:sp>
        <p:nvSpPr>
          <p:cNvPr id="5" name="Footer Placeholder 4"/>
          <p:cNvSpPr>
            <a:spLocks noGrp="1"/>
          </p:cNvSpPr>
          <p:nvPr>
            <p:ph type="ftr" sz="quarter" idx="3"/>
          </p:nvPr>
        </p:nvSpPr>
        <p:spPr>
          <a:xfrm>
            <a:off x="1456811" y="10908106"/>
            <a:ext cx="4287366" cy="649111"/>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fi-FI"/>
          </a:p>
        </p:txBody>
      </p:sp>
      <p:sp>
        <p:nvSpPr>
          <p:cNvPr id="6" name="Slide Number Placeholder 5"/>
          <p:cNvSpPr>
            <a:spLocks noGrp="1"/>
          </p:cNvSpPr>
          <p:nvPr>
            <p:ph type="sldNum" sz="quarter" idx="4"/>
          </p:nvPr>
        </p:nvSpPr>
        <p:spPr bwMode="gray">
          <a:xfrm>
            <a:off x="383421" y="1400504"/>
            <a:ext cx="438734" cy="649111"/>
          </a:xfrm>
          <a:prstGeom prst="rect">
            <a:avLst/>
          </a:prstGeom>
        </p:spPr>
        <p:txBody>
          <a:bodyPr vert="horz" lIns="91440" tIns="45720" rIns="91440" bIns="45720" rtlCol="0" anchor="ctr"/>
          <a:lstStyle>
            <a:lvl1pPr algn="r">
              <a:defRPr sz="1500">
                <a:solidFill>
                  <a:srgbClr val="FEFFFF"/>
                </a:solidFill>
              </a:defRPr>
            </a:lvl1pPr>
          </a:lstStyle>
          <a:p>
            <a:fld id="{E9C46091-7717-44A0-85F0-3510E40229F3}" type="slidenum">
              <a:rPr lang="fi-FI" smtClean="0"/>
              <a:t>‹#›</a:t>
            </a:fld>
            <a:endParaRPr lang="fi-FI"/>
          </a:p>
        </p:txBody>
      </p:sp>
    </p:spTree>
    <p:extLst>
      <p:ext uri="{BB962C8B-B14F-4D97-AF65-F5344CB8AC3E}">
        <p14:creationId xmlns:p14="http://schemas.microsoft.com/office/powerpoint/2010/main" val="323955558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1">
          <a:gsLst>
            <a:gs pos="22000">
              <a:srgbClr val="00B0F0">
                <a:alpha val="0"/>
                <a:lumMod val="84000"/>
                <a:lumOff val="16000"/>
              </a:srgb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Tekstiruutu 2"/>
          <p:cNvSpPr txBox="1"/>
          <p:nvPr/>
        </p:nvSpPr>
        <p:spPr>
          <a:xfrm>
            <a:off x="0" y="-77493"/>
            <a:ext cx="6835133" cy="12057147"/>
          </a:xfrm>
          <a:prstGeom prst="rect">
            <a:avLst/>
          </a:prstGeom>
          <a:noFill/>
        </p:spPr>
        <p:txBody>
          <a:bodyPr wrap="square" rtlCol="0">
            <a:spAutoFit/>
          </a:bodyPr>
          <a:lstStyle/>
          <a:p>
            <a:r>
              <a:rPr lang="fi-FI" sz="1350" dirty="0">
                <a:latin typeface="Comic Sans MS" panose="030F0702030302020204" pitchFamily="66" charset="0"/>
              </a:rPr>
              <a:t>	</a:t>
            </a:r>
            <a:endParaRPr lang="fi-FI" sz="1350" b="1" dirty="0">
              <a:effectLst>
                <a:outerShdw blurRad="38100" dist="38100" dir="2700000" algn="tl">
                  <a:srgbClr val="000000">
                    <a:alpha val="43137"/>
                  </a:srgbClr>
                </a:outerShdw>
              </a:effectLst>
              <a:latin typeface="Comic Sans MS" panose="030F0702030302020204" pitchFamily="66" charset="0"/>
            </a:endParaRPr>
          </a:p>
          <a:p>
            <a:r>
              <a:rPr lang="fi-FI" sz="2000" b="1" dirty="0" smtClean="0">
                <a:effectLst>
                  <a:outerShdw blurRad="38100" dist="38100" dir="2700000" algn="tl">
                    <a:srgbClr val="000000">
                      <a:alpha val="43137"/>
                    </a:srgbClr>
                  </a:outerShdw>
                </a:effectLst>
                <a:latin typeface="Comic Sans MS" panose="030F0702030302020204" pitchFamily="66" charset="0"/>
              </a:rPr>
              <a:t>Perhekerhon </a:t>
            </a:r>
            <a:r>
              <a:rPr lang="fi-FI" sz="2000" b="1" dirty="0">
                <a:effectLst>
                  <a:outerShdw blurRad="38100" dist="38100" dir="2700000" algn="tl">
                    <a:srgbClr val="000000">
                      <a:alpha val="43137"/>
                    </a:srgbClr>
                  </a:outerShdw>
                </a:effectLst>
                <a:latin typeface="Comic Sans MS" panose="030F0702030302020204" pitchFamily="66" charset="0"/>
              </a:rPr>
              <a:t>ohjelma, </a:t>
            </a:r>
            <a:r>
              <a:rPr lang="fi-FI" sz="2000" b="1" dirty="0" smtClean="0">
                <a:effectLst>
                  <a:outerShdw blurRad="38100" dist="38100" dir="2700000" algn="tl">
                    <a:srgbClr val="000000">
                      <a:alpha val="43137"/>
                    </a:srgbClr>
                  </a:outerShdw>
                </a:effectLst>
                <a:latin typeface="Comic Sans MS" panose="030F0702030302020204" pitchFamily="66" charset="0"/>
              </a:rPr>
              <a:t>kevät 2019</a:t>
            </a:r>
          </a:p>
          <a:p>
            <a:r>
              <a:rPr lang="fi-FI" sz="1400" b="1" dirty="0" smtClean="0">
                <a:effectLst>
                  <a:outerShdw blurRad="38100" dist="38100" dir="2700000" algn="tl">
                    <a:srgbClr val="000000">
                      <a:alpha val="43137"/>
                    </a:srgbClr>
                  </a:outerShdw>
                </a:effectLst>
                <a:latin typeface="Comic Sans MS" panose="030F0702030302020204" pitchFamily="66" charset="0"/>
              </a:rPr>
              <a:t>Kerho kokoontuu torstaisin klo 9.00-11.30 Taidetalo Nahkurin/perhekeskuksen tiloissa </a:t>
            </a:r>
            <a:r>
              <a:rPr lang="fi-FI" sz="1400" b="1" smtClean="0">
                <a:effectLst>
                  <a:outerShdw blurRad="38100" dist="38100" dir="2700000" algn="tl">
                    <a:srgbClr val="000000">
                      <a:alpha val="43137"/>
                    </a:srgbClr>
                  </a:outerShdw>
                </a:effectLst>
                <a:latin typeface="Comic Sans MS" panose="030F0702030302020204" pitchFamily="66" charset="0"/>
              </a:rPr>
              <a:t>(Keskuskatu 25).</a:t>
            </a:r>
            <a:endParaRPr lang="fi-FI" sz="1400" b="1" dirty="0" smtClean="0">
              <a:effectLst>
                <a:outerShdw blurRad="38100" dist="38100" dir="2700000" algn="tl">
                  <a:srgbClr val="000000">
                    <a:alpha val="43137"/>
                  </a:srgbClr>
                </a:outerShdw>
              </a:effectLst>
              <a:latin typeface="Comic Sans MS" panose="030F0702030302020204" pitchFamily="66" charset="0"/>
            </a:endParaRPr>
          </a:p>
          <a:p>
            <a:endParaRPr lang="fi-FI" sz="1400" b="1" dirty="0" smtClean="0">
              <a:effectLst>
                <a:outerShdw blurRad="38100" dist="38100" dir="2700000" algn="tl">
                  <a:srgbClr val="000000">
                    <a:alpha val="43137"/>
                  </a:srgbClr>
                </a:outerShdw>
              </a:effectLst>
              <a:latin typeface="Comic Sans MS" panose="030F0702030302020204" pitchFamily="66" charset="0"/>
            </a:endParaRPr>
          </a:p>
          <a:p>
            <a:pPr>
              <a:tabLst>
                <a:tab pos="987425" algn="l"/>
              </a:tabLst>
            </a:pPr>
            <a:r>
              <a:rPr lang="fi-FI" sz="1600" b="1" dirty="0" smtClean="0">
                <a:latin typeface="Comic Sans MS" panose="030F0702030302020204" pitchFamily="66" charset="0"/>
              </a:rPr>
              <a:t>To 10.1. Kerho alkaa. Uuden vuoden vohvelikestit. Vapaata 	yhdessäoloa, leikkiä ja satuja</a:t>
            </a:r>
          </a:p>
          <a:p>
            <a:pPr>
              <a:tabLst>
                <a:tab pos="987425" algn="l"/>
              </a:tabLst>
            </a:pPr>
            <a:r>
              <a:rPr lang="fi-FI" sz="1600" b="1" dirty="0" smtClean="0">
                <a:latin typeface="Comic Sans MS" panose="030F0702030302020204" pitchFamily="66" charset="0"/>
              </a:rPr>
              <a:t>To 17.1.	Fysioterapeutti Oili </a:t>
            </a:r>
            <a:r>
              <a:rPr lang="fi-FI" sz="1600" b="1" dirty="0" err="1" smtClean="0">
                <a:latin typeface="Comic Sans MS" panose="030F0702030302020204" pitchFamily="66" charset="0"/>
              </a:rPr>
              <a:t>Kaisto</a:t>
            </a:r>
            <a:r>
              <a:rPr lang="fi-FI" sz="1600" b="1" dirty="0" smtClean="0">
                <a:latin typeface="Comic Sans MS" panose="030F0702030302020204" pitchFamily="66" charset="0"/>
              </a:rPr>
              <a:t> vierailulla klo 9.00. Vinkkejä 	kantoasentoihin ja jumppaohjeita. 	</a:t>
            </a:r>
          </a:p>
          <a:p>
            <a:pPr>
              <a:tabLst>
                <a:tab pos="976313" algn="l"/>
              </a:tabLst>
            </a:pPr>
            <a:r>
              <a:rPr lang="fi-FI" sz="1600" b="1" dirty="0" smtClean="0">
                <a:latin typeface="Comic Sans MS" panose="030F0702030302020204" pitchFamily="66" charset="0"/>
              </a:rPr>
              <a:t>To 24.1.	Kokkailukerho. Leivotaan yhdessä sämpylöitä.</a:t>
            </a:r>
          </a:p>
          <a:p>
            <a:pPr>
              <a:tabLst>
                <a:tab pos="976313" algn="l"/>
              </a:tabLst>
            </a:pPr>
            <a:r>
              <a:rPr lang="fi-FI" sz="1600" b="1" dirty="0" smtClean="0">
                <a:latin typeface="Comic Sans MS" panose="030F0702030302020204" pitchFamily="66" charset="0"/>
              </a:rPr>
              <a:t>To 31.1.	Liikunnallisia leikkejä ja liikunnan iloa. </a:t>
            </a:r>
          </a:p>
          <a:p>
            <a:pPr>
              <a:tabLst>
                <a:tab pos="449263" algn="l"/>
                <a:tab pos="987425" algn="l"/>
              </a:tabLst>
            </a:pPr>
            <a:r>
              <a:rPr lang="fi-FI" sz="1600" b="1" dirty="0" smtClean="0">
                <a:latin typeface="Comic Sans MS" panose="030F0702030302020204" pitchFamily="66" charset="0"/>
              </a:rPr>
              <a:t>To 	7.2.	Omakumppani Mimmi Seppä, tunnetaidot</a:t>
            </a:r>
          </a:p>
          <a:p>
            <a:r>
              <a:rPr lang="fi-FI" sz="1600" b="1" dirty="0" smtClean="0">
                <a:latin typeface="Comic Sans MS" panose="030F0702030302020204" pitchFamily="66" charset="0"/>
              </a:rPr>
              <a:t>To 14.2</a:t>
            </a:r>
            <a:r>
              <a:rPr lang="fi-FI" sz="1600" b="1" dirty="0">
                <a:latin typeface="Comic Sans MS" panose="030F0702030302020204" pitchFamily="66" charset="0"/>
              </a:rPr>
              <a:t>. </a:t>
            </a:r>
            <a:r>
              <a:rPr lang="fi-FI" sz="1600" b="1" dirty="0" smtClean="0">
                <a:latin typeface="Comic Sans MS" panose="030F0702030302020204" pitchFamily="66" charset="0"/>
              </a:rPr>
              <a:t>Vietämme ystävänpäivää ja </a:t>
            </a:r>
            <a:r>
              <a:rPr lang="fi-FI" sz="1600" b="1" dirty="0" err="1" smtClean="0">
                <a:latin typeface="Comic Sans MS" panose="030F0702030302020204" pitchFamily="66" charset="0"/>
              </a:rPr>
              <a:t>Nosh</a:t>
            </a:r>
            <a:r>
              <a:rPr lang="fi-FI" sz="1600" b="1" dirty="0" smtClean="0">
                <a:latin typeface="Comic Sans MS" panose="030F0702030302020204" pitchFamily="66" charset="0"/>
              </a:rPr>
              <a:t> vaate-esittely</a:t>
            </a:r>
          </a:p>
          <a:p>
            <a:pPr>
              <a:tabLst>
                <a:tab pos="987425" algn="l"/>
              </a:tabLst>
            </a:pPr>
            <a:r>
              <a:rPr lang="fi-FI" sz="1600" b="1" dirty="0" smtClean="0">
                <a:latin typeface="Comic Sans MS" panose="030F0702030302020204" pitchFamily="66" charset="0"/>
              </a:rPr>
              <a:t>To 21.2</a:t>
            </a:r>
            <a:r>
              <a:rPr lang="fi-FI" sz="1600" b="1" dirty="0" smtClean="0">
                <a:solidFill>
                  <a:prstClr val="black"/>
                </a:solidFill>
                <a:latin typeface="Comic Sans MS" panose="030F0702030302020204" pitchFamily="66" charset="0"/>
              </a:rPr>
              <a:t> 	Tietoa tukilomista ja pannarikahvit</a:t>
            </a:r>
          </a:p>
          <a:p>
            <a:pPr>
              <a:tabLst>
                <a:tab pos="987425" algn="l"/>
              </a:tabLst>
            </a:pPr>
            <a:r>
              <a:rPr lang="fi-FI" sz="1600" b="1" dirty="0" smtClean="0">
                <a:latin typeface="Comic Sans MS" panose="030F0702030302020204" pitchFamily="66" charset="0"/>
              </a:rPr>
              <a:t>To 28.2. </a:t>
            </a:r>
            <a:r>
              <a:rPr lang="fi-FI" sz="1600" b="1" dirty="0" smtClean="0">
                <a:solidFill>
                  <a:prstClr val="black"/>
                </a:solidFill>
                <a:latin typeface="Comic Sans MS" panose="030F0702030302020204" pitchFamily="66" charset="0"/>
              </a:rPr>
              <a:t>Laskiaistapahtuma </a:t>
            </a:r>
            <a:r>
              <a:rPr lang="fi-FI" sz="1600" b="1" dirty="0" err="1">
                <a:solidFill>
                  <a:prstClr val="black"/>
                </a:solidFill>
                <a:latin typeface="Comic Sans MS" panose="030F0702030302020204" pitchFamily="66" charset="0"/>
              </a:rPr>
              <a:t>Venetpalon</a:t>
            </a:r>
            <a:r>
              <a:rPr lang="fi-FI" sz="1600" b="1" dirty="0">
                <a:solidFill>
                  <a:prstClr val="black"/>
                </a:solidFill>
                <a:latin typeface="Comic Sans MS" panose="030F0702030302020204" pitchFamily="66" charset="0"/>
              </a:rPr>
              <a:t> </a:t>
            </a:r>
            <a:r>
              <a:rPr lang="fi-FI" sz="1600" b="1" dirty="0" smtClean="0">
                <a:solidFill>
                  <a:prstClr val="black"/>
                </a:solidFill>
                <a:latin typeface="Comic Sans MS" panose="030F0702030302020204" pitchFamily="66" charset="0"/>
              </a:rPr>
              <a:t>hiihtomajalla klo 	9.00-11.30</a:t>
            </a:r>
            <a:r>
              <a:rPr lang="fi-FI" sz="1600" b="1" dirty="0">
                <a:solidFill>
                  <a:prstClr val="black"/>
                </a:solidFill>
                <a:latin typeface="Comic Sans MS" panose="030F0702030302020204" pitchFamily="66" charset="0"/>
              </a:rPr>
              <a:t>. Ohjelmassa mm. mäen </a:t>
            </a:r>
            <a:r>
              <a:rPr lang="fi-FI" sz="1600" b="1" dirty="0" smtClean="0">
                <a:solidFill>
                  <a:prstClr val="black"/>
                </a:solidFill>
                <a:latin typeface="Comic Sans MS" panose="030F0702030302020204" pitchFamily="66" charset="0"/>
              </a:rPr>
              <a:t>laskua </a:t>
            </a:r>
            <a:r>
              <a:rPr lang="fi-FI" sz="1600" b="1" dirty="0">
                <a:solidFill>
                  <a:prstClr val="black"/>
                </a:solidFill>
                <a:latin typeface="Comic Sans MS" panose="030F0702030302020204" pitchFamily="66" charset="0"/>
              </a:rPr>
              <a:t>ja </a:t>
            </a:r>
            <a:r>
              <a:rPr lang="fi-FI" sz="1600" b="1" dirty="0" smtClean="0">
                <a:solidFill>
                  <a:prstClr val="black"/>
                </a:solidFill>
                <a:latin typeface="Comic Sans MS" panose="030F0702030302020204" pitchFamily="66" charset="0"/>
              </a:rPr>
              <a:t>	lumileikkejä</a:t>
            </a:r>
            <a:r>
              <a:rPr lang="fi-FI" sz="1600" b="1" dirty="0">
                <a:solidFill>
                  <a:prstClr val="black"/>
                </a:solidFill>
                <a:latin typeface="Comic Sans MS" panose="030F0702030302020204" pitchFamily="66" charset="0"/>
              </a:rPr>
              <a:t>. Mahdollisuus paistaa omia </a:t>
            </a:r>
            <a:r>
              <a:rPr lang="fi-FI" sz="1600" b="1" dirty="0" smtClean="0">
                <a:solidFill>
                  <a:prstClr val="black"/>
                </a:solidFill>
                <a:latin typeface="Comic Sans MS" panose="030F0702030302020204" pitchFamily="66" charset="0"/>
              </a:rPr>
              <a:t>makkaroita</a:t>
            </a:r>
            <a:r>
              <a:rPr lang="fi-FI" sz="1600" b="1" dirty="0">
                <a:solidFill>
                  <a:prstClr val="black"/>
                </a:solidFill>
                <a:latin typeface="Comic Sans MS" panose="030F0702030302020204" pitchFamily="66" charset="0"/>
              </a:rPr>
              <a:t>. </a:t>
            </a:r>
            <a:r>
              <a:rPr lang="fi-FI" sz="1600" b="1" dirty="0" smtClean="0">
                <a:solidFill>
                  <a:prstClr val="black"/>
                </a:solidFill>
                <a:latin typeface="Comic Sans MS" panose="030F0702030302020204" pitchFamily="66" charset="0"/>
              </a:rPr>
              <a:t>	Hiihtomajalle </a:t>
            </a:r>
            <a:r>
              <a:rPr lang="fi-FI" sz="1600" b="1" dirty="0">
                <a:solidFill>
                  <a:prstClr val="black"/>
                </a:solidFill>
                <a:latin typeface="Comic Sans MS" panose="030F0702030302020204" pitchFamily="66" charset="0"/>
              </a:rPr>
              <a:t>tullaan omilla kyydeillä. </a:t>
            </a:r>
            <a:r>
              <a:rPr lang="fi-FI" sz="1600" b="1" dirty="0" err="1">
                <a:solidFill>
                  <a:prstClr val="black"/>
                </a:solidFill>
                <a:latin typeface="Comic Sans MS" panose="030F0702030302020204" pitchFamily="66" charset="0"/>
              </a:rPr>
              <a:t>Huom</a:t>
            </a:r>
            <a:r>
              <a:rPr lang="fi-FI" sz="1600" b="1" dirty="0">
                <a:solidFill>
                  <a:prstClr val="black"/>
                </a:solidFill>
                <a:latin typeface="Comic Sans MS" panose="030F0702030302020204" pitchFamily="66" charset="0"/>
              </a:rPr>
              <a:t>! </a:t>
            </a:r>
            <a:r>
              <a:rPr lang="fi-FI" sz="1600" b="1" dirty="0" smtClean="0">
                <a:solidFill>
                  <a:prstClr val="black"/>
                </a:solidFill>
                <a:latin typeface="Comic Sans MS" panose="030F0702030302020204" pitchFamily="66" charset="0"/>
              </a:rPr>
              <a:t>	Retki </a:t>
            </a:r>
            <a:r>
              <a:rPr lang="fi-FI" sz="1600" b="1" dirty="0">
                <a:solidFill>
                  <a:prstClr val="black"/>
                </a:solidFill>
                <a:latin typeface="Comic Sans MS" panose="030F0702030302020204" pitchFamily="66" charset="0"/>
              </a:rPr>
              <a:t>on </a:t>
            </a:r>
            <a:r>
              <a:rPr lang="fi-FI" sz="1600" b="1" dirty="0" smtClean="0">
                <a:solidFill>
                  <a:prstClr val="black"/>
                </a:solidFill>
                <a:latin typeface="Comic Sans MS" panose="030F0702030302020204" pitchFamily="66" charset="0"/>
              </a:rPr>
              <a:t>	ulkotapahtuma</a:t>
            </a:r>
            <a:r>
              <a:rPr lang="fi-FI" sz="1600" b="1" dirty="0">
                <a:solidFill>
                  <a:prstClr val="black"/>
                </a:solidFill>
                <a:latin typeface="Comic Sans MS" panose="030F0702030302020204" pitchFamily="66" charset="0"/>
              </a:rPr>
              <a:t>, joten säänmukainen vaatetus. </a:t>
            </a:r>
          </a:p>
          <a:p>
            <a:pPr>
              <a:tabLst>
                <a:tab pos="449263" algn="l"/>
              </a:tabLst>
            </a:pPr>
            <a:r>
              <a:rPr lang="fi-FI" sz="1600" b="1" dirty="0" smtClean="0">
                <a:latin typeface="Comic Sans MS" panose="030F0702030302020204" pitchFamily="66" charset="0"/>
              </a:rPr>
              <a:t>To 	7.3. Hiihtoloma, </a:t>
            </a:r>
            <a:r>
              <a:rPr lang="fi-FI" sz="1600" b="1" dirty="0">
                <a:latin typeface="Comic Sans MS" panose="030F0702030302020204" pitchFamily="66" charset="0"/>
              </a:rPr>
              <a:t>ei </a:t>
            </a:r>
            <a:r>
              <a:rPr lang="fi-FI" sz="1600" b="1" dirty="0" smtClean="0">
                <a:latin typeface="Comic Sans MS" panose="030F0702030302020204" pitchFamily="66" charset="0"/>
              </a:rPr>
              <a:t>kerhoa</a:t>
            </a:r>
          </a:p>
          <a:p>
            <a:pPr>
              <a:tabLst>
                <a:tab pos="987425" algn="l"/>
              </a:tabLst>
            </a:pPr>
            <a:r>
              <a:rPr lang="fi-FI" sz="1600" b="1" dirty="0" smtClean="0">
                <a:latin typeface="Comic Sans MS" panose="030F0702030302020204" pitchFamily="66" charset="0"/>
              </a:rPr>
              <a:t>To 14.3	Sukupolvet kohtaavat, vanhoja perinteitä, satuja ja 	leikkejä</a:t>
            </a:r>
          </a:p>
          <a:p>
            <a:pPr>
              <a:tabLst>
                <a:tab pos="987425" algn="l"/>
              </a:tabLst>
            </a:pPr>
            <a:r>
              <a:rPr lang="fi-FI" sz="1600" b="1" dirty="0" smtClean="0">
                <a:latin typeface="Comic Sans MS" panose="030F0702030302020204" pitchFamily="66" charset="0"/>
              </a:rPr>
              <a:t>To 21.3.	Kärsämäen maa-ja kotitalousnaiset vierailevat</a:t>
            </a:r>
          </a:p>
          <a:p>
            <a:pPr>
              <a:tabLst>
                <a:tab pos="987425" algn="l"/>
              </a:tabLst>
            </a:pPr>
            <a:r>
              <a:rPr lang="fi-FI" sz="1600" b="1" dirty="0" smtClean="0">
                <a:latin typeface="Comic Sans MS" panose="030F0702030302020204" pitchFamily="66" charset="0"/>
              </a:rPr>
              <a:t>To 28.3.	Vauvan-ja lasten suunhoito, hammashoitaja vierailee</a:t>
            </a:r>
          </a:p>
          <a:p>
            <a:pPr>
              <a:tabLst>
                <a:tab pos="449263" algn="l"/>
                <a:tab pos="987425" algn="l"/>
              </a:tabLst>
            </a:pPr>
            <a:r>
              <a:rPr lang="fi-FI" sz="1600" b="1" dirty="0" smtClean="0">
                <a:latin typeface="Comic Sans MS" panose="030F0702030302020204" pitchFamily="66" charset="0"/>
              </a:rPr>
              <a:t>To 	4.4. </a:t>
            </a:r>
            <a:r>
              <a:rPr lang="fi-FI" sz="1600" b="1" dirty="0">
                <a:latin typeface="Comic Sans MS" panose="030F0702030302020204" pitchFamily="66" charset="0"/>
              </a:rPr>
              <a:t>Varhaiskasvatuspäällikkö Riikka Sarjanoja tulee 	</a:t>
            </a:r>
            <a:r>
              <a:rPr lang="fi-FI" sz="1600" b="1" dirty="0" smtClean="0">
                <a:latin typeface="Comic Sans MS" panose="030F0702030302020204" pitchFamily="66" charset="0"/>
              </a:rPr>
              <a:t>		kertoilemaan </a:t>
            </a:r>
            <a:r>
              <a:rPr lang="fi-FI" sz="1600" b="1" dirty="0">
                <a:latin typeface="Comic Sans MS" panose="030F0702030302020204" pitchFamily="66" charset="0"/>
              </a:rPr>
              <a:t>päivähoitoon hakemisesta. </a:t>
            </a:r>
          </a:p>
          <a:p>
            <a:pPr>
              <a:tabLst>
                <a:tab pos="449263" algn="l"/>
                <a:tab pos="987425" algn="l"/>
              </a:tabLst>
            </a:pPr>
            <a:r>
              <a:rPr lang="fi-FI" sz="1600" b="1" dirty="0" smtClean="0">
                <a:latin typeface="Comic Sans MS" panose="030F0702030302020204" pitchFamily="66" charset="0"/>
              </a:rPr>
              <a:t>		Kevätkirppis. Varaa itsellesi oma maksuton kirppispöytä. </a:t>
            </a:r>
          </a:p>
          <a:p>
            <a:pPr>
              <a:tabLst>
                <a:tab pos="987425" algn="l"/>
              </a:tabLst>
            </a:pPr>
            <a:r>
              <a:rPr lang="fi-FI" sz="1600" b="1" dirty="0" smtClean="0">
                <a:latin typeface="Comic Sans MS" panose="030F0702030302020204" pitchFamily="66" charset="0"/>
              </a:rPr>
              <a:t>To 11.4. Kevätkirppis jatkuu. Satuteatteri Kettu ja Korppi, Riikka 	ja Katri lastentalolta.</a:t>
            </a:r>
          </a:p>
          <a:p>
            <a:r>
              <a:rPr lang="fi-FI" sz="1600" b="1" dirty="0" smtClean="0">
                <a:latin typeface="Comic Sans MS" panose="030F0702030302020204" pitchFamily="66" charset="0"/>
              </a:rPr>
              <a:t>To 18.4. Istutetaan äidille kukka</a:t>
            </a:r>
          </a:p>
          <a:p>
            <a:pPr>
              <a:tabLst>
                <a:tab pos="987425" algn="l"/>
              </a:tabLst>
            </a:pPr>
            <a:r>
              <a:rPr lang="fi-FI" sz="1600" b="1" dirty="0" smtClean="0">
                <a:latin typeface="Comic Sans MS" panose="030F0702030302020204" pitchFamily="66" charset="0"/>
              </a:rPr>
              <a:t>To 25.4.	Vappurieha. Ohjelmassa naamiaiset ja nyyttikestit</a:t>
            </a:r>
          </a:p>
          <a:p>
            <a:pPr>
              <a:tabLst>
                <a:tab pos="449263" algn="l"/>
                <a:tab pos="987425" algn="l"/>
              </a:tabLst>
            </a:pPr>
            <a:r>
              <a:rPr lang="fi-FI" sz="1600" b="1" dirty="0" smtClean="0">
                <a:latin typeface="Comic Sans MS" panose="030F0702030302020204" pitchFamily="66" charset="0"/>
              </a:rPr>
              <a:t>To 	9.5. Hemmotellaan äitiä. Kakkukahvit. Maarit ja </a:t>
            </a:r>
            <a:r>
              <a:rPr lang="fi-FI" sz="1600" b="1" dirty="0" err="1" smtClean="0">
                <a:latin typeface="Comic Sans MS" panose="030F0702030302020204" pitchFamily="66" charset="0"/>
              </a:rPr>
              <a:t>Homcare</a:t>
            </a:r>
            <a:r>
              <a:rPr lang="fi-FI" sz="1600" b="1" dirty="0" smtClean="0">
                <a:latin typeface="Comic Sans MS" panose="030F0702030302020204" pitchFamily="66" charset="0"/>
              </a:rPr>
              <a:t> 			tuotteet, käsihoitoja ja kevätsiivousvinkit</a:t>
            </a:r>
          </a:p>
          <a:p>
            <a:pPr>
              <a:tabLst>
                <a:tab pos="449263" algn="l"/>
                <a:tab pos="987425" algn="l"/>
              </a:tabLst>
            </a:pPr>
            <a:r>
              <a:rPr lang="fi-FI" sz="1600" b="1" dirty="0" smtClean="0">
                <a:latin typeface="Comic Sans MS" panose="030F0702030302020204" pitchFamily="66" charset="0"/>
              </a:rPr>
              <a:t>Ke 15.5. Kevätretki </a:t>
            </a:r>
            <a:r>
              <a:rPr lang="fi-FI" sz="1600" b="1" dirty="0" err="1" smtClean="0">
                <a:latin typeface="Comic Sans MS" panose="030F0702030302020204" pitchFamily="66" charset="0"/>
              </a:rPr>
              <a:t>Leo´s</a:t>
            </a:r>
            <a:r>
              <a:rPr lang="fi-FI" sz="1600" b="1" dirty="0" smtClean="0">
                <a:latin typeface="Comic Sans MS" panose="030F0702030302020204" pitchFamily="66" charset="0"/>
              </a:rPr>
              <a:t> Leikkimaahan, yhteistyössä SRK 			kanssa. </a:t>
            </a:r>
          </a:p>
          <a:p>
            <a:pPr>
              <a:tabLst>
                <a:tab pos="987425" algn="l"/>
              </a:tabLst>
            </a:pPr>
            <a:r>
              <a:rPr lang="fi-FI" sz="1600" b="1" dirty="0" smtClean="0">
                <a:latin typeface="Comic Sans MS" panose="030F0702030302020204" pitchFamily="66" charset="0"/>
              </a:rPr>
              <a:t>To 16.5. Kärsämäen maa-ja kotitalousnaiset vierailevat</a:t>
            </a:r>
          </a:p>
          <a:p>
            <a:pPr>
              <a:tabLst>
                <a:tab pos="987425" algn="l"/>
              </a:tabLst>
            </a:pPr>
            <a:r>
              <a:rPr lang="fi-FI" sz="1600" b="1" dirty="0" smtClean="0">
                <a:latin typeface="Comic Sans MS" panose="030F0702030302020204" pitchFamily="66" charset="0"/>
              </a:rPr>
              <a:t>To 23.5.	Pihaseikkailu ja ulkoilma picnic. Vietämme kevään 		viimeisen kerhopäivän lasten leikkipuistossa </a:t>
            </a:r>
            <a:br>
              <a:rPr lang="fi-FI" sz="1600" b="1" dirty="0" smtClean="0">
                <a:latin typeface="Comic Sans MS" panose="030F0702030302020204" pitchFamily="66" charset="0"/>
              </a:rPr>
            </a:br>
            <a:r>
              <a:rPr lang="fi-FI" sz="1600" b="1" dirty="0" smtClean="0">
                <a:latin typeface="Comic Sans MS" panose="030F0702030302020204" pitchFamily="66" charset="0"/>
              </a:rPr>
              <a:t>	(Pomojentie 3). Syödään omat eväät ulkona.  </a:t>
            </a:r>
          </a:p>
          <a:p>
            <a:pPr>
              <a:lnSpc>
                <a:spcPct val="150000"/>
              </a:lnSpc>
              <a:tabLst>
                <a:tab pos="1250950" algn="l"/>
              </a:tabLst>
            </a:pPr>
            <a:r>
              <a:rPr lang="fi-FI" sz="1600" b="1" dirty="0" smtClean="0">
                <a:latin typeface="Comic Sans MS" panose="030F0702030302020204" pitchFamily="66" charset="0"/>
              </a:rPr>
              <a:t>Tervetuloa!</a:t>
            </a:r>
          </a:p>
          <a:p>
            <a:pPr>
              <a:lnSpc>
                <a:spcPct val="150000"/>
              </a:lnSpc>
              <a:tabLst>
                <a:tab pos="1250950" algn="l"/>
              </a:tabLst>
            </a:pPr>
            <a:endParaRPr lang="fi-FI" sz="1600" b="1" dirty="0" smtClean="0">
              <a:latin typeface="Comic Sans MS" panose="030F0702030302020204" pitchFamily="66" charset="0"/>
            </a:endParaRPr>
          </a:p>
          <a:p>
            <a:pPr>
              <a:tabLst>
                <a:tab pos="1250950" algn="l"/>
              </a:tabLst>
            </a:pPr>
            <a:r>
              <a:rPr lang="fi-FI" sz="1200" b="1" dirty="0" smtClean="0">
                <a:latin typeface="Comic Sans MS" panose="030F0702030302020204" pitchFamily="66" charset="0"/>
              </a:rPr>
              <a:t>Olet lämpimästi tervetullut  mukaan lapsiperheiden kerhoon tapaamaan muita samassa elämäntilanteessa olevia. Kerhossa on tarjolla, kahvia, mehua ja pientä naposteltavaa. Lapsille voit ottaa mukaan omat eväät. Tarjoilussa vapaaehtoinen kahviraha, muutoin kerho on ilmainen.</a:t>
            </a:r>
          </a:p>
          <a:p>
            <a:r>
              <a:rPr lang="fi-FI" sz="1200" b="1" dirty="0" smtClean="0">
                <a:latin typeface="Comic Sans MS" panose="030F0702030302020204" pitchFamily="66" charset="0"/>
              </a:rPr>
              <a:t>Kerhoon ei tarvitse ilmoittautua etukäteen. Yhteystiedot</a:t>
            </a:r>
          </a:p>
          <a:p>
            <a:pPr>
              <a:tabLst>
                <a:tab pos="253603" algn="l"/>
                <a:tab pos="1159073" algn="l"/>
              </a:tabLst>
            </a:pPr>
            <a:r>
              <a:rPr lang="fi-FI" sz="1200" b="1" dirty="0" smtClean="0">
                <a:latin typeface="Comic Sans MS" panose="030F0702030302020204" pitchFamily="66" charset="0"/>
              </a:rPr>
              <a:t>vs. varhaiskasvatuksen ohjaaja Katja Malila, puh. 040 577 7618</a:t>
            </a:r>
          </a:p>
          <a:p>
            <a:pPr>
              <a:tabLst>
                <a:tab pos="253603" algn="l"/>
                <a:tab pos="1159073" algn="l"/>
              </a:tabLst>
            </a:pPr>
            <a:endParaRPr lang="fi-FI" sz="1200" dirty="0">
              <a:latin typeface="Comic Sans MS" panose="030F0702030302020204" pitchFamily="66" charset="0"/>
            </a:endParaRPr>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60" y="11223404"/>
            <a:ext cx="1668587" cy="834294"/>
          </a:xfrm>
          <a:prstGeom prst="rect">
            <a:avLst/>
          </a:prstGeom>
        </p:spPr>
      </p:pic>
      <p:pic>
        <p:nvPicPr>
          <p:cNvPr id="5" name="Kuva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3119" y="11296071"/>
            <a:ext cx="1523254" cy="761627"/>
          </a:xfrm>
          <a:prstGeom prst="rect">
            <a:avLst/>
          </a:prstGeom>
        </p:spPr>
      </p:pic>
      <p:pic>
        <p:nvPicPr>
          <p:cNvPr id="6" name="Kuva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6654" y="11314973"/>
            <a:ext cx="1485449" cy="742725"/>
          </a:xfrm>
          <a:prstGeom prst="rect">
            <a:avLst/>
          </a:prstGeom>
        </p:spPr>
      </p:pic>
      <p:sp>
        <p:nvSpPr>
          <p:cNvPr id="2" name="Sydän 1"/>
          <p:cNvSpPr/>
          <p:nvPr/>
        </p:nvSpPr>
        <p:spPr>
          <a:xfrm>
            <a:off x="1489799" y="9484745"/>
            <a:ext cx="512095" cy="272716"/>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9" name="Kuva 8"/>
          <p:cNvPicPr>
            <a:picLocks noChangeAspect="1"/>
          </p:cNvPicPr>
          <p:nvPr/>
        </p:nvPicPr>
        <p:blipFill>
          <a:blip r:embed="rId5"/>
          <a:stretch>
            <a:fillRect/>
          </a:stretch>
        </p:blipFill>
        <p:spPr>
          <a:xfrm>
            <a:off x="4919908" y="11317556"/>
            <a:ext cx="1481456" cy="743776"/>
          </a:xfrm>
          <a:prstGeom prst="rect">
            <a:avLst/>
          </a:prstGeom>
        </p:spPr>
      </p:pic>
    </p:spTree>
    <p:extLst>
      <p:ext uri="{BB962C8B-B14F-4D97-AF65-F5344CB8AC3E}">
        <p14:creationId xmlns:p14="http://schemas.microsoft.com/office/powerpoint/2010/main" val="1579566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Kiehkura">
  <a:themeElements>
    <a:clrScheme name="Kiehkur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Kiehkur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iehkur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460</TotalTime>
  <Words>0</Words>
  <Application>Microsoft Office PowerPoint</Application>
  <PresentationFormat>Laajakuva</PresentationFormat>
  <Paragraphs>30</Paragraphs>
  <Slides>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Century Gothic</vt:lpstr>
      <vt:lpstr>Comic Sans MS</vt:lpstr>
      <vt:lpstr>Wingdings 3</vt:lpstr>
      <vt:lpstr>Kiehkura</vt:lpstr>
      <vt:lpstr>PowerPoint-esitys</vt:lpstr>
    </vt:vector>
  </TitlesOfParts>
  <Company>Karsamaen kunta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Katja Malila</dc:creator>
  <cp:lastModifiedBy>Katja Malila</cp:lastModifiedBy>
  <cp:revision>70</cp:revision>
  <cp:lastPrinted>2017-11-15T05:19:03Z</cp:lastPrinted>
  <dcterms:created xsi:type="dcterms:W3CDTF">2017-08-18T04:25:00Z</dcterms:created>
  <dcterms:modified xsi:type="dcterms:W3CDTF">2018-12-14T11:36:20Z</dcterms:modified>
</cp:coreProperties>
</file>